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75" d="100"/>
          <a:sy n="75" d="100"/>
        </p:scale>
        <p:origin x="177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78F0D-A53C-49E3-B193-C42A142649C4}" type="datetime1">
              <a:rPr lang="de-DE" smtClean="0"/>
              <a:t>18.03.2026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F788-86B5-4F98-81EF-9DFC5A2DBB9E}" type="datetime1">
              <a:rPr lang="de-DE" smtClean="0"/>
              <a:pPr/>
              <a:t>18.03.2026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8EA56-9E57-4CE6-BE55-CAC1FDCAA019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448EA56-9E57-4CE6-BE55-CAC1FDCAA019}" type="slidenum">
              <a:rPr lang="de-DE" noProof="0" smtClean="0"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223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12F8C5-F61C-4DB4-AF34-7770B6779BE9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0564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77EE8A-1442-4E31-8A4C-84A12EEDA9FB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316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48CCB1-F22A-486E-A22B-0FB85D4BC10C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3589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77EE8A-1442-4E31-8A4C-84A12EEDA9FB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6" name="Gerader Verbinde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932395-DE29-46E6-9F7A-1974690F7A2C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48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977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8BD5FA-CC90-40AA-A14A-7E6F18210DA4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7621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EB3DEA-9A4D-425F-99B1-1FC096835C82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988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6A31CB-0723-4ABC-A4B9-1D3EBF66739A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520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EC913-46BA-46E0-B7B2-B3E89A78E4BE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70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328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2656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9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5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0451AB-6E9B-482C-8588-76693876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8"/>
            <a:ext cx="12641789" cy="684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F4085-7B99-4890-84CA-8B28482C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894" y="709170"/>
            <a:ext cx="6832500" cy="1252601"/>
          </a:xfrm>
        </p:spPr>
        <p:txBody>
          <a:bodyPr rtlCol="0">
            <a:normAutofit/>
          </a:bodyPr>
          <a:lstStyle/>
          <a:p>
            <a:r>
              <a:rPr lang="de-DE" sz="4400" b="1" dirty="0">
                <a:solidFill>
                  <a:srgbClr val="FFFFFE"/>
                </a:solidFill>
              </a:rPr>
              <a:t>Dynamik die Begeistert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FED8D9-CFCB-454D-A2A6-7F299E2D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0511" y="1942954"/>
            <a:ext cx="6832499" cy="716529"/>
          </a:xfrm>
        </p:spPr>
        <p:txBody>
          <a:bodyPr rtlCol="0">
            <a:normAutofit/>
          </a:bodyPr>
          <a:lstStyle/>
          <a:p>
            <a:pPr rtl="0"/>
            <a:r>
              <a:rPr lang="de-DE" sz="1600" dirty="0">
                <a:solidFill>
                  <a:srgbClr val="FFFFFE"/>
                </a:solidFill>
              </a:rPr>
              <a:t>Unser neues Sortiment „Ligier js50“ und „ligier </a:t>
            </a:r>
            <a:r>
              <a:rPr lang="de-DE" sz="1600" dirty="0" err="1">
                <a:solidFill>
                  <a:srgbClr val="FFFFFE"/>
                </a:solidFill>
              </a:rPr>
              <a:t>Myli</a:t>
            </a:r>
            <a:r>
              <a:rPr lang="de-DE" sz="1600" dirty="0">
                <a:solidFill>
                  <a:srgbClr val="FFFFFE"/>
                </a:solidFill>
              </a:rPr>
              <a:t>“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CBF4F-9C9A-41BD-8644-A834F9E54B69}"/>
              </a:ext>
            </a:extLst>
          </p:cNvPr>
          <p:cNvSpPr txBox="1"/>
          <p:nvPr/>
        </p:nvSpPr>
        <p:spPr>
          <a:xfrm>
            <a:off x="152400" y="6426200"/>
            <a:ext cx="455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Autodienst Aschersleben </a:t>
            </a:r>
            <a:r>
              <a:rPr lang="de-DE" dirty="0" err="1"/>
              <a:t>e.K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CA0F36-59AE-4F4F-931B-06F0F9C9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4096063"/>
            <a:ext cx="4124354" cy="27001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24AB1A8-5681-4C07-A1FF-64E42357DECA}"/>
              </a:ext>
            </a:extLst>
          </p:cNvPr>
          <p:cNvSpPr txBox="1"/>
          <p:nvPr/>
        </p:nvSpPr>
        <p:spPr>
          <a:xfrm>
            <a:off x="0" y="7747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________________________________________________________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3771DA-9DFA-4C13-A130-20E51A8C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74" y="-175092"/>
            <a:ext cx="4814315" cy="31511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2B2E41-F990-4817-99E2-D8DD4099AD8B}"/>
              </a:ext>
            </a:extLst>
          </p:cNvPr>
          <p:cNvSpPr txBox="1"/>
          <p:nvPr/>
        </p:nvSpPr>
        <p:spPr>
          <a:xfrm>
            <a:off x="0" y="727498"/>
            <a:ext cx="652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Ligier JS50 Ultimate Edition schon ab 22.086,-€ MwSt</a:t>
            </a:r>
            <a:r>
              <a:rPr lang="de-DE" dirty="0"/>
              <a:t>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783F24-4EBB-4E2C-942D-50806C249C03}"/>
              </a:ext>
            </a:extLst>
          </p:cNvPr>
          <p:cNvSpPr txBox="1"/>
          <p:nvPr/>
        </p:nvSpPr>
        <p:spPr>
          <a:xfrm>
            <a:off x="114300" y="1257300"/>
            <a:ext cx="63119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Technische Daten :</a:t>
            </a:r>
          </a:p>
          <a:p>
            <a:pPr marL="228600" indent="-228600">
              <a:buAutoNum type="arabicPeriod"/>
            </a:pPr>
            <a:r>
              <a:rPr lang="de-DE" sz="1400" b="1" dirty="0"/>
              <a:t>REVO D+ (Die neue Diesel-Referenz)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„+ Leistungsstärke“ : Hubraum 499.8 cc und Drehmoment 27Nm von 2000 bis 2700 U/min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„+ Sparsam“ : nur 3.0l/100km mit 550km Reichweite und einem 17-Liter-Tank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Ultra leise und ein Minimum an Vibrationen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r>
              <a:rPr lang="de-DE" sz="1400" b="1" dirty="0"/>
              <a:t>2. Hochleistungsfähige Autonomie </a:t>
            </a:r>
          </a:p>
          <a:p>
            <a:r>
              <a:rPr lang="de-DE" sz="1200" dirty="0"/>
              <a:t>- 11,04-kWh-Batterie, bis zu 159 km Reichweite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3E6FF5-9A24-45D5-B4FD-67D2B8CC516E}"/>
              </a:ext>
            </a:extLst>
          </p:cNvPr>
          <p:cNvSpPr txBox="1"/>
          <p:nvPr/>
        </p:nvSpPr>
        <p:spPr>
          <a:xfrm>
            <a:off x="215900" y="3302000"/>
            <a:ext cx="6311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Serien-Ausstattung: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Connect-Paket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Hifi</a:t>
            </a:r>
            <a:r>
              <a:rPr lang="de-DE" sz="1200" dirty="0"/>
              <a:t>-Paket </a:t>
            </a:r>
            <a:r>
              <a:rPr lang="de-DE" sz="1200" dirty="0" err="1"/>
              <a:t>Pioneer</a:t>
            </a:r>
            <a:r>
              <a:rPr lang="de-DE" sz="1200" dirty="0"/>
              <a:t> 6.0 mit 2 Tief-/Mitteltöner und 3-Wege-Koaxial-Lautsprecher + 2 Hochtöner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Ultimate-Sitze aus Kunstleder mit roten Nähten, Kopfstützen mit Karbonnarbung und Logo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Scheinwerfer mit komplexer Lichtsignatur, Blinklicht und Lichtanimation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Außenspiegel mit LED-Repeater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Spoiler und Sportspoiler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16“ ULTIMATE Alufelgen in Mattschwarz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Automatik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4776D8-FC1F-4BC2-8F1F-38DA87FB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211" y="2868552"/>
            <a:ext cx="3505689" cy="86689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96E1AD5-9DC4-4619-8BCE-0136D83DFA05}"/>
              </a:ext>
            </a:extLst>
          </p:cNvPr>
          <p:cNvSpPr txBox="1"/>
          <p:nvPr/>
        </p:nvSpPr>
        <p:spPr>
          <a:xfrm>
            <a:off x="114300" y="5408044"/>
            <a:ext cx="551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Weitere Ausstattungsmöglichkeiten: </a:t>
            </a:r>
          </a:p>
          <a:p>
            <a:pPr marL="228600" indent="-228600">
              <a:buAutoNum type="arabicPeriod"/>
            </a:pPr>
            <a:r>
              <a:rPr lang="de-DE" sz="1200" dirty="0"/>
              <a:t>Servolenkung </a:t>
            </a:r>
          </a:p>
          <a:p>
            <a:pPr marL="228600" indent="-228600">
              <a:buAutoNum type="arabicPeriod"/>
            </a:pPr>
            <a:r>
              <a:rPr lang="de-DE" sz="1200" dirty="0"/>
              <a:t>Sitzheizung Fahrerseite </a:t>
            </a:r>
          </a:p>
          <a:p>
            <a:pPr marL="228600" indent="-228600">
              <a:buAutoNum type="arabicPeriod"/>
            </a:pPr>
            <a:r>
              <a:rPr lang="de-DE" sz="1200" dirty="0"/>
              <a:t>Klima </a:t>
            </a:r>
          </a:p>
        </p:txBody>
      </p:sp>
    </p:spTree>
    <p:extLst>
      <p:ext uri="{BB962C8B-B14F-4D97-AF65-F5344CB8AC3E}">
        <p14:creationId xmlns:p14="http://schemas.microsoft.com/office/powerpoint/2010/main" val="122781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BBFC147-FDBF-4AD5-98BC-78BFC466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965" y="-101600"/>
            <a:ext cx="4986514" cy="32639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203A10-F5BF-46B4-B558-7B2B288C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49" y="3926204"/>
            <a:ext cx="4267200" cy="27936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F74CFB2-7E09-44E6-91D3-20D6A68E1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2" y="2976499"/>
            <a:ext cx="1467055" cy="9050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458F4E-1B28-493B-A551-3B8C022E59A4}"/>
              </a:ext>
            </a:extLst>
          </p:cNvPr>
          <p:cNvSpPr txBox="1"/>
          <p:nvPr/>
        </p:nvSpPr>
        <p:spPr>
          <a:xfrm>
            <a:off x="4889500" y="266700"/>
            <a:ext cx="730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Ligier JS50 Select Edition schon ab 15.199,-€ MwSt.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6D91D7-4243-41CD-8C4B-04A94F7F93A8}"/>
              </a:ext>
            </a:extLst>
          </p:cNvPr>
          <p:cNvSpPr txBox="1"/>
          <p:nvPr/>
        </p:nvSpPr>
        <p:spPr>
          <a:xfrm>
            <a:off x="4889500" y="374134"/>
            <a:ext cx="7302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______________________________________________________________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763541-8B71-4928-9C79-4D179F7EF99F}"/>
              </a:ext>
            </a:extLst>
          </p:cNvPr>
          <p:cNvSpPr txBox="1"/>
          <p:nvPr/>
        </p:nvSpPr>
        <p:spPr>
          <a:xfrm>
            <a:off x="4889500" y="1174719"/>
            <a:ext cx="699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Technische Daten </a:t>
            </a:r>
          </a:p>
          <a:p>
            <a:r>
              <a:rPr lang="de-DE" sz="1400" b="1" dirty="0"/>
              <a:t>REVO D+ (Die neue Diesel-Referenz) </a:t>
            </a:r>
          </a:p>
          <a:p>
            <a:r>
              <a:rPr lang="de-DE" sz="1200" dirty="0"/>
              <a:t>- „+ Leistungsstärke“ : Hubraum 499.8 cc und Drehmoment 27Nm von 2000 bis 2700 U/min </a:t>
            </a:r>
          </a:p>
          <a:p>
            <a:r>
              <a:rPr lang="de-DE" sz="1200" dirty="0"/>
              <a:t>- „+ Sparsam“ : nur 3.0l/100km mit 550km Reichweite und einem 17-Liter-Tank </a:t>
            </a:r>
          </a:p>
          <a:p>
            <a:r>
              <a:rPr lang="de-DE" sz="1200" dirty="0"/>
              <a:t>- Ultra leise und ein Minimum an Vibrationen </a:t>
            </a:r>
          </a:p>
          <a:p>
            <a:r>
              <a:rPr lang="de-DE" sz="1200" dirty="0"/>
              <a:t>- 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67E3D2-AFE4-4B6A-A6D5-B9CFA0CE276E}"/>
              </a:ext>
            </a:extLst>
          </p:cNvPr>
          <p:cNvSpPr txBox="1"/>
          <p:nvPr/>
        </p:nvSpPr>
        <p:spPr>
          <a:xfrm>
            <a:off x="2476500" y="2976499"/>
            <a:ext cx="4986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Serien-Ausstattung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1DIN-Tuner BT/MP3/RDS und 2 Lautsprecher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Komfortsitze in Kunstlederoptik mit elfenbeinfarben Nähten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3-Stufen-Heizung-Enteisung-Lüftung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Innenausstattung in Karbonoptik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Elektrische Fensterheber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Doppelte Scheibenwischer vorne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Schwarz 14-Zoll-Alufelgen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E79E00-E098-4031-B4BC-515C7BC72467}"/>
              </a:ext>
            </a:extLst>
          </p:cNvPr>
          <p:cNvSpPr txBox="1"/>
          <p:nvPr/>
        </p:nvSpPr>
        <p:spPr>
          <a:xfrm>
            <a:off x="609600" y="4864100"/>
            <a:ext cx="5727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Weitere Ausstattungsmöglichkeiten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Trennwand Kofferraum  +99,-€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Servo</a:t>
            </a:r>
            <a:r>
              <a:rPr lang="de-DE" sz="1200" dirty="0"/>
              <a:t>                                 +599,-€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Bluetooth Radio 1DIN     +149,-€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Multimedia Pack             +599,-€ MwSt. </a:t>
            </a:r>
          </a:p>
          <a:p>
            <a:r>
              <a:rPr lang="de-DE" sz="1200" dirty="0"/>
              <a:t>Das Multimedia Pack beinhaltet: 10“ Touchpad, 2 Lautsprecher, Android Auto/ Apple </a:t>
            </a:r>
            <a:r>
              <a:rPr lang="de-DE" sz="1200" dirty="0" err="1"/>
              <a:t>Carplay</a:t>
            </a:r>
            <a:r>
              <a:rPr lang="de-DE" sz="1200" dirty="0"/>
              <a:t>, doppelt USB-Anschluss und eine Rückfahrkamera </a:t>
            </a:r>
          </a:p>
        </p:txBody>
      </p:sp>
    </p:spTree>
    <p:extLst>
      <p:ext uri="{BB962C8B-B14F-4D97-AF65-F5344CB8AC3E}">
        <p14:creationId xmlns:p14="http://schemas.microsoft.com/office/powerpoint/2010/main" val="325173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EB74ED-53E8-4236-B063-94F4C884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4914900" cy="32170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48F8AB-9E88-41FB-A066-00D007F0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994387"/>
            <a:ext cx="3810000" cy="24943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0F74BB-B1C0-42EC-A63C-054CD5398FC7}"/>
              </a:ext>
            </a:extLst>
          </p:cNvPr>
          <p:cNvSpPr txBox="1"/>
          <p:nvPr/>
        </p:nvSpPr>
        <p:spPr>
          <a:xfrm>
            <a:off x="4978400" y="520700"/>
            <a:ext cx="721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Ligier JS50 Elite Edition schon ab 16.699,-€ MwSt.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F13FB6-C839-47AA-9C07-4930E321B94F}"/>
              </a:ext>
            </a:extLst>
          </p:cNvPr>
          <p:cNvSpPr txBox="1"/>
          <p:nvPr/>
        </p:nvSpPr>
        <p:spPr>
          <a:xfrm>
            <a:off x="4978400" y="615434"/>
            <a:ext cx="721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_____________________________________________________________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F023C1-4864-4C9D-AA05-34CBF4BE5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010335"/>
            <a:ext cx="2816471" cy="8373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5715D9-86B5-4578-96EF-BB7774A88C05}"/>
              </a:ext>
            </a:extLst>
          </p:cNvPr>
          <p:cNvSpPr txBox="1"/>
          <p:nvPr/>
        </p:nvSpPr>
        <p:spPr>
          <a:xfrm>
            <a:off x="4876800" y="1079500"/>
            <a:ext cx="680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Technische Daten </a:t>
            </a:r>
          </a:p>
          <a:p>
            <a:r>
              <a:rPr lang="de-DE" sz="1400" b="1" dirty="0"/>
              <a:t>1. REVO D+ (Die neue Diesel-Referenz) </a:t>
            </a:r>
          </a:p>
          <a:p>
            <a:r>
              <a:rPr lang="de-DE" sz="1200" dirty="0"/>
              <a:t>- „+ Leistungsstärke“ : Hubraum 499.8 cc und Drehmoment 27Nm von 2000 bis 2700 U/min </a:t>
            </a:r>
          </a:p>
          <a:p>
            <a:r>
              <a:rPr lang="de-DE" sz="1200" dirty="0"/>
              <a:t>- „+ Sparsam“ : nur 3.0l/100km mit 550km Reichweite und einem 17-Liter-Tank </a:t>
            </a:r>
          </a:p>
          <a:p>
            <a:r>
              <a:rPr lang="de-DE" sz="1200" dirty="0"/>
              <a:t>- Ultra leise und ein Minimum an Vibrationen </a:t>
            </a:r>
          </a:p>
          <a:p>
            <a:r>
              <a:rPr lang="de-DE" sz="1200" dirty="0"/>
              <a:t>- 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endParaRPr lang="de-DE" sz="1400" b="1" dirty="0"/>
          </a:p>
          <a:p>
            <a:r>
              <a:rPr lang="de-DE" sz="1400" b="1" dirty="0"/>
              <a:t>2. Hochleistungsfähige Autonomie </a:t>
            </a:r>
          </a:p>
          <a:p>
            <a:r>
              <a:rPr lang="de-DE" sz="1400" b="1" dirty="0"/>
              <a:t>- </a:t>
            </a:r>
            <a:r>
              <a:rPr lang="de-DE" sz="1200" dirty="0"/>
              <a:t>11,04-kWh-Batterie, bis zu 159 km Reichweite 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0CAE40-2354-4988-94B8-AEEAD74D2589}"/>
              </a:ext>
            </a:extLst>
          </p:cNvPr>
          <p:cNvSpPr txBox="1"/>
          <p:nvPr/>
        </p:nvSpPr>
        <p:spPr>
          <a:xfrm>
            <a:off x="4953000" y="3113226"/>
            <a:ext cx="680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Serien-Ausstattung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10“ Touchpad mit doppeltem USB-Anschluss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Hifi</a:t>
            </a:r>
            <a:r>
              <a:rPr lang="de-DE" sz="1200" dirty="0"/>
              <a:t>-Paket </a:t>
            </a:r>
            <a:r>
              <a:rPr lang="de-DE" sz="1200" dirty="0" err="1"/>
              <a:t>Pioneer</a:t>
            </a:r>
            <a:r>
              <a:rPr lang="de-DE" sz="1200" dirty="0"/>
              <a:t> 4.0 mit 2 Lautsprechern und 2 Hochtöner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Rückfahrkamera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Premium-Sitze in Kunstlederoptik mit elfenbeinfarben Nähte und Kopfstützen mit </a:t>
            </a:r>
            <a:r>
              <a:rPr lang="de-DE" sz="1200" dirty="0" err="1"/>
              <a:t>Karbongrain</a:t>
            </a:r>
            <a:r>
              <a:rPr lang="de-DE" sz="1200" dirty="0"/>
              <a:t> und Ligier Logo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Kofferraummatte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Colorline schwarzes </a:t>
            </a:r>
            <a:r>
              <a:rPr lang="de-DE" sz="1200" dirty="0" err="1"/>
              <a:t>dach</a:t>
            </a:r>
            <a:r>
              <a:rPr lang="de-DE" sz="1200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15-Zoll-Alufelgen in VEGA-Schwarz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F055-95B7-43D2-B4DF-A9518BFA0123}"/>
              </a:ext>
            </a:extLst>
          </p:cNvPr>
          <p:cNvSpPr txBox="1"/>
          <p:nvPr/>
        </p:nvSpPr>
        <p:spPr>
          <a:xfrm>
            <a:off x="4978400" y="50419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Weitere Ausstattungsmöglichkeiten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Trennwand Kofferraum        +99,-€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Servo</a:t>
            </a:r>
            <a:r>
              <a:rPr lang="de-DE" sz="1200" dirty="0"/>
              <a:t>                                       +599,-€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Klima                                        +1.499,-€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Connect-Paket                        +399,-€ MwSt. </a:t>
            </a:r>
          </a:p>
          <a:p>
            <a:r>
              <a:rPr lang="de-DE" sz="1200" dirty="0"/>
              <a:t>Das Connect-Paket beinhaltet Apple </a:t>
            </a:r>
            <a:r>
              <a:rPr lang="de-DE" sz="1200" dirty="0" err="1"/>
              <a:t>Carplay</a:t>
            </a:r>
            <a:r>
              <a:rPr lang="de-DE" sz="1200" dirty="0"/>
              <a:t> und Android Auto </a:t>
            </a:r>
          </a:p>
        </p:txBody>
      </p:sp>
    </p:spTree>
    <p:extLst>
      <p:ext uri="{BB962C8B-B14F-4D97-AF65-F5344CB8AC3E}">
        <p14:creationId xmlns:p14="http://schemas.microsoft.com/office/powerpoint/2010/main" val="103009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645423C-7B13-4BF9-A718-97AE202C9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2"/>
          <a:stretch/>
        </p:blipFill>
        <p:spPr bwMode="auto">
          <a:xfrm>
            <a:off x="-88900" y="-293327"/>
            <a:ext cx="12280900" cy="72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5908AF-4F17-434E-A613-0ADFE1A213D6}"/>
              </a:ext>
            </a:extLst>
          </p:cNvPr>
          <p:cNvSpPr txBox="1"/>
          <p:nvPr/>
        </p:nvSpPr>
        <p:spPr>
          <a:xfrm>
            <a:off x="0" y="145365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Entscheiden Sie sich noch heute für den Zyklus </a:t>
            </a:r>
          </a:p>
          <a:p>
            <a:r>
              <a:rPr lang="de-DE" sz="2800" b="1" dirty="0">
                <a:solidFill>
                  <a:schemeClr val="bg1"/>
                </a:solidFill>
              </a:rPr>
              <a:t>des Führerscheinfreien Autos </a:t>
            </a:r>
          </a:p>
        </p:txBody>
      </p:sp>
    </p:spTree>
    <p:extLst>
      <p:ext uri="{BB962C8B-B14F-4D97-AF65-F5344CB8AC3E}">
        <p14:creationId xmlns:p14="http://schemas.microsoft.com/office/powerpoint/2010/main" val="39763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5164FF-353B-4FE3-A7C6-2C98C32D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86" y="4450070"/>
            <a:ext cx="3165934" cy="23655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82CAE4-E18E-478A-B5A5-65A49D0A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26" y="4486082"/>
            <a:ext cx="3491288" cy="2329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DAF4C7-EAF6-4C2F-AEB8-AE060BB8B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2" y="4760655"/>
            <a:ext cx="2935008" cy="19449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656491-F699-4E6C-8794-9A2E4FA022FB}"/>
              </a:ext>
            </a:extLst>
          </p:cNvPr>
          <p:cNvSpPr txBox="1"/>
          <p:nvPr/>
        </p:nvSpPr>
        <p:spPr>
          <a:xfrm>
            <a:off x="6096000" y="25060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Ligier </a:t>
            </a:r>
            <a:r>
              <a:rPr lang="de-DE" b="1" dirty="0" err="1"/>
              <a:t>Myli</a:t>
            </a:r>
            <a:r>
              <a:rPr lang="de-DE" b="1" dirty="0"/>
              <a:t> Lab Edition schon ab 12.499,-€ MwSt.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D69D97-0FFC-4B09-BAAC-C2575E6DE2F4}"/>
              </a:ext>
            </a:extLst>
          </p:cNvPr>
          <p:cNvSpPr txBox="1"/>
          <p:nvPr/>
        </p:nvSpPr>
        <p:spPr>
          <a:xfrm>
            <a:off x="6096000" y="2863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A853FA-1F6D-4C26-8006-0B576063821A}"/>
              </a:ext>
            </a:extLst>
          </p:cNvPr>
          <p:cNvSpPr txBox="1"/>
          <p:nvPr/>
        </p:nvSpPr>
        <p:spPr>
          <a:xfrm>
            <a:off x="263986" y="685289"/>
            <a:ext cx="6832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Technische Daten </a:t>
            </a:r>
          </a:p>
          <a:p>
            <a:r>
              <a:rPr lang="de-DE" sz="1400" b="1" dirty="0"/>
              <a:t>REVO D+ (Die neue Diesel-Referenz) </a:t>
            </a:r>
          </a:p>
          <a:p>
            <a:r>
              <a:rPr lang="de-DE" sz="1200" dirty="0"/>
              <a:t>- „+ Leistungsstärke“ : Hubraum 499.8 cc und Drehmoment 27Nm von 2000 bis 2700 U/min </a:t>
            </a:r>
          </a:p>
          <a:p>
            <a:r>
              <a:rPr lang="de-DE" sz="1200" dirty="0"/>
              <a:t>- „+ Sparsam“ : nur 3.0l/100km mit 550km Reichweite und einem 17-Liter-Tank </a:t>
            </a:r>
          </a:p>
          <a:p>
            <a:r>
              <a:rPr lang="de-DE" sz="1200" dirty="0"/>
              <a:t>- Ultra leise und ein Minimum an Vibrationen </a:t>
            </a:r>
          </a:p>
          <a:p>
            <a:r>
              <a:rPr lang="de-DE" sz="1200" dirty="0"/>
              <a:t>- 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endParaRPr lang="de-DE" sz="16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C7E6F5-41F7-4451-824B-4D5C50D4FBD2}"/>
              </a:ext>
            </a:extLst>
          </p:cNvPr>
          <p:cNvSpPr txBox="1"/>
          <p:nvPr/>
        </p:nvSpPr>
        <p:spPr>
          <a:xfrm>
            <a:off x="263986" y="2870446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Serien-Ausstattung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Innenausstattung mit Karbon-Finish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Elektrische Fensterheber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Doppelter USB-Anschluss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Sitze in Standard Kunstleder Schwarz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Smartphone-Halterung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Zentralverriegelung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Scheinwerfer mit Voll-LED-Technologie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13“ Stahlfelgen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Mattschwarze Heckklappenaufkleber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80A818-DF69-4CB8-8681-02D91EEE2173}"/>
              </a:ext>
            </a:extLst>
          </p:cNvPr>
          <p:cNvSpPr txBox="1"/>
          <p:nvPr/>
        </p:nvSpPr>
        <p:spPr>
          <a:xfrm>
            <a:off x="3680286" y="240793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Weitere Ausstattungsmöglichkeiten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Klima             + 1.499,-€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Servo</a:t>
            </a:r>
            <a:r>
              <a:rPr lang="de-DE" sz="1200" dirty="0"/>
              <a:t>             + 599,-€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16“ Alufelgen Schwarz   +499,-€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Multimedia Pack      +599,-€ MwSt. </a:t>
            </a:r>
          </a:p>
          <a:p>
            <a:r>
              <a:rPr lang="de-DE" sz="1200" dirty="0"/>
              <a:t>Das Multimedia Pack beinhaltet: 10“ Touchpad, 2 Lautsprecher, Android Auto/ Apple </a:t>
            </a:r>
            <a:r>
              <a:rPr lang="de-DE" sz="1200" dirty="0" err="1"/>
              <a:t>Carplay</a:t>
            </a:r>
            <a:r>
              <a:rPr lang="de-DE" sz="1200" dirty="0"/>
              <a:t>, doppelt USB-Anschluss und eine Rückfahrkamera </a:t>
            </a:r>
          </a:p>
          <a:p>
            <a:endParaRPr lang="de-DE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803D57-DB91-44C1-907C-08491CC7AB8D}"/>
              </a:ext>
            </a:extLst>
          </p:cNvPr>
          <p:cNvSpPr txBox="1"/>
          <p:nvPr/>
        </p:nvSpPr>
        <p:spPr>
          <a:xfrm>
            <a:off x="8304733" y="1939934"/>
            <a:ext cx="37552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Zu buchbares Zubehör</a:t>
            </a:r>
          </a:p>
          <a:p>
            <a:r>
              <a:rPr lang="de-DE" sz="1200" dirty="0"/>
              <a:t>- Kofferraumteppich für Diesel Fahrzeuge mit Zugang Ad-Blue                         + 40,-€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Türnetze</a:t>
            </a:r>
            <a:r>
              <a:rPr lang="de-DE" sz="1200" dirty="0"/>
              <a:t>               + 30,-€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Laderaumabdeckung   +75,-€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Heckklappendekor       + 240,-€ MwSt. </a:t>
            </a:r>
          </a:p>
        </p:txBody>
      </p:sp>
    </p:spTree>
    <p:extLst>
      <p:ext uri="{BB962C8B-B14F-4D97-AF65-F5344CB8AC3E}">
        <p14:creationId xmlns:p14="http://schemas.microsoft.com/office/powerpoint/2010/main" val="385446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BEF117B-DEB3-4F66-8B6F-3D774902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8311" r="6707" b="13785"/>
          <a:stretch/>
        </p:blipFill>
        <p:spPr bwMode="auto">
          <a:xfrm>
            <a:off x="0" y="0"/>
            <a:ext cx="12192000" cy="775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E9C267-B851-4138-9F43-AFCBA0C6493A}"/>
              </a:ext>
            </a:extLst>
          </p:cNvPr>
          <p:cNvSpPr txBox="1"/>
          <p:nvPr/>
        </p:nvSpPr>
        <p:spPr>
          <a:xfrm>
            <a:off x="0" y="647700"/>
            <a:ext cx="840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Haben wir Ihre Interesse geweckt? 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Dann kommen Sie uns doch gern besuchen und lassen Sie uns zusammen Ihren neuen Ligier konfigurieren!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CF289F-9D99-443A-810B-4C81138A7A91}"/>
              </a:ext>
            </a:extLst>
          </p:cNvPr>
          <p:cNvSpPr txBox="1"/>
          <p:nvPr/>
        </p:nvSpPr>
        <p:spPr>
          <a:xfrm>
            <a:off x="7200900" y="600974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Besuchen Sie uns jetzt vor Ort in der: </a:t>
            </a:r>
          </a:p>
          <a:p>
            <a:r>
              <a:rPr lang="de-DE" sz="2000" b="1" dirty="0" err="1"/>
              <a:t>Güstener</a:t>
            </a:r>
            <a:r>
              <a:rPr lang="de-DE" sz="2000" b="1" dirty="0"/>
              <a:t> Straße 19 in 06449 Aschersleben. </a:t>
            </a:r>
          </a:p>
          <a:p>
            <a:endParaRPr lang="de-DE" sz="2000" b="1" dirty="0"/>
          </a:p>
          <a:p>
            <a:r>
              <a:rPr lang="de-DE" sz="2000" b="1" dirty="0"/>
              <a:t>Wir freuen uns auf Sie!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47D4E8-FE68-469F-ACFD-2F59DAB2A5F2}"/>
              </a:ext>
            </a:extLst>
          </p:cNvPr>
          <p:cNvSpPr txBox="1"/>
          <p:nvPr/>
        </p:nvSpPr>
        <p:spPr>
          <a:xfrm>
            <a:off x="0" y="7236479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Autodienst Aschersleben </a:t>
            </a:r>
            <a:r>
              <a:rPr lang="de-DE" sz="1400" b="1" dirty="0" err="1">
                <a:solidFill>
                  <a:schemeClr val="bg1"/>
                </a:solidFill>
              </a:rPr>
              <a:t>e.K</a:t>
            </a:r>
            <a:r>
              <a:rPr lang="de-DE" sz="1400" b="1" dirty="0">
                <a:solidFill>
                  <a:schemeClr val="bg1"/>
                </a:solidFill>
              </a:rPr>
              <a:t>.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Inh. Dirk </a:t>
            </a:r>
            <a:r>
              <a:rPr lang="de-DE" sz="1400" b="1" dirty="0" err="1">
                <a:solidFill>
                  <a:schemeClr val="bg1"/>
                </a:solidFill>
              </a:rPr>
              <a:t>Szyroki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75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84705B-9857-466E-B7C0-E9A49FB9FE6E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738</Words>
  <Application>Microsoft Office PowerPoint</Application>
  <PresentationFormat>Breitbild</PresentationFormat>
  <Paragraphs>115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Dynamik die Begeistert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Dynamik die begeistert</dc:title>
  <dc:creator>W10</dc:creator>
  <cp:lastModifiedBy>W10</cp:lastModifiedBy>
  <cp:revision>18</cp:revision>
  <cp:lastPrinted>2026-03-19T08:42:35Z</cp:lastPrinted>
  <dcterms:created xsi:type="dcterms:W3CDTF">2026-03-18T12:58:46Z</dcterms:created>
  <dcterms:modified xsi:type="dcterms:W3CDTF">2026-03-19T10:59:22Z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